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19" autoAdjust="0"/>
    <p:restoredTop sz="94660"/>
  </p:normalViewPr>
  <p:slideViewPr>
    <p:cSldViewPr>
      <p:cViewPr varScale="1">
        <p:scale>
          <a:sx n="128" d="100"/>
          <a:sy n="128" d="100"/>
        </p:scale>
        <p:origin x="2008" y="1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40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705600" y="209549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3810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392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334000" y="209549"/>
            <a:ext cx="41910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1504950"/>
            <a:ext cx="4191000" cy="5048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447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328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864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730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980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95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9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10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36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56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38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5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75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81000" y="209550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7056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099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B8C13-1F81-4C95-B7FF-B89ADE4B854E}" type="datetimeFigureOut">
              <a:rPr lang="de-DE" smtClean="0"/>
              <a:pPr/>
              <a:t>26.02.24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B9C64-141D-4C64-AF64-F39D0A2BB6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39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1" r:id="rId10"/>
    <p:sldLayoutId id="2147483662" r:id="rId11"/>
    <p:sldLayoutId id="2147483664" r:id="rId12"/>
    <p:sldLayoutId id="2147483663" r:id="rId13"/>
    <p:sldLayoutId id="2147483657" r:id="rId14"/>
    <p:sldLayoutId id="2147483658" r:id="rId15"/>
    <p:sldLayoutId id="214748365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81000" y="209551"/>
            <a:ext cx="4191000" cy="31432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1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334000" y="1219200"/>
            <a:ext cx="4191000" cy="53340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Welcome to </a:t>
            </a:r>
            <a:r>
              <a:rPr lang="en-US" sz="1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Kairaba</a:t>
            </a: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Aqua Mondo Resort!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We wish you a pleasant stay with us</a:t>
            </a:r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MUST-KNOWS FOR YOUR STAY</a:t>
            </a:r>
          </a:p>
          <a:p>
            <a:pPr marL="0" indent="0" algn="ctr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FOR YOUR CONVENIENCE </a:t>
            </a:r>
          </a:p>
          <a:p>
            <a:pPr marL="0" indent="0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Reception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reception is open 24 hours a day. Our reception team will gladly provide you with information about dining, spa and wellness, activities and/or arrangement related to your stay.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To call reception, please dial 0.</a:t>
            </a: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 is complimentary and available in the Lobby. </a:t>
            </a:r>
            <a:endParaRPr lang="en-US" sz="10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50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Check-out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Check-out time is 12:00. If you would like to request for a late check-out, please contact our reception for the availability and applicable charges.</a:t>
            </a: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AutoShape 2" descr="Tripadvisor, schwarz, logo Symbol in Social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8" name="Group 27"/>
          <p:cNvGrpSpPr/>
          <p:nvPr/>
        </p:nvGrpSpPr>
        <p:grpSpPr>
          <a:xfrm>
            <a:off x="381000" y="4800600"/>
            <a:ext cx="4191000" cy="1417677"/>
            <a:chOff x="381000" y="4114800"/>
            <a:chExt cx="4191000" cy="1417677"/>
          </a:xfrm>
        </p:grpSpPr>
        <p:grpSp>
          <p:nvGrpSpPr>
            <p:cNvPr id="25" name="Group 24"/>
            <p:cNvGrpSpPr/>
            <p:nvPr/>
          </p:nvGrpSpPr>
          <p:grpSpPr>
            <a:xfrm>
              <a:off x="381000" y="4114800"/>
              <a:ext cx="4191000" cy="1417677"/>
              <a:chOff x="381000" y="4114800"/>
              <a:chExt cx="4191000" cy="1417677"/>
            </a:xfrm>
          </p:grpSpPr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381000" y="4114800"/>
                <a:ext cx="4191000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spc="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STAY IN TOUCH WITH US</a:t>
                </a:r>
              </a:p>
              <a:p>
                <a:pPr marL="0" indent="0">
                  <a:buNone/>
                </a:pPr>
                <a:endParaRPr lang="en-US" sz="1100" b="1" spc="10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1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           </a:t>
                </a:r>
                <a:r>
                  <a:rPr lang="en-US" sz="1050"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Kairaba</a:t>
                </a: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Aqua Mondo Resort                  </a:t>
                </a:r>
                <a:r>
                  <a:rPr lang="en-US" sz="1050"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Kairabaaquamondoresort</a:t>
                </a:r>
                <a:endParaRPr lang="en-US" sz="105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https://www.kairaba-hotels.com/aqua-mondo-resort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1066800" y="5116224"/>
                <a:ext cx="940006" cy="416253"/>
                <a:chOff x="1117394" y="5153747"/>
                <a:chExt cx="830379" cy="341209"/>
              </a:xfrm>
            </p:grpSpPr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8377"/>
                <a:stretch/>
              </p:blipFill>
              <p:spPr>
                <a:xfrm>
                  <a:off x="1414373" y="5153747"/>
                  <a:ext cx="533400" cy="341209"/>
                </a:xfrm>
                <a:prstGeom prst="rect">
                  <a:avLst/>
                </a:prstGeom>
              </p:spPr>
            </p:pic>
            <p:pic>
              <p:nvPicPr>
                <p:cNvPr id="8" name="Picture 7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75536"/>
                <a:stretch/>
              </p:blipFill>
              <p:spPr>
                <a:xfrm>
                  <a:off x="1117394" y="5250163"/>
                  <a:ext cx="258879" cy="161708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2942997" y="5097691"/>
                <a:ext cx="1524000" cy="382530"/>
                <a:chOff x="2993858" y="5171388"/>
                <a:chExt cx="1524000" cy="382530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2993858" y="5171388"/>
                  <a:ext cx="15240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Bewerten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Sie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uns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bei</a:t>
                  </a:r>
                  <a:endParaRPr lang="de-DE" sz="900" dirty="0">
                    <a:latin typeface="Segoe UI Emoji" panose="020B0502040204020203" pitchFamily="34" charset="0"/>
                    <a:ea typeface="Segoe UI Emoji" panose="020B05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pic>
              <p:nvPicPr>
                <p:cNvPr id="23" name="Picture 2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98861" y="5365772"/>
                  <a:ext cx="519642" cy="188146"/>
                </a:xfrm>
                <a:prstGeom prst="rect">
                  <a:avLst/>
                </a:prstGeom>
              </p:spPr>
            </p:pic>
          </p:grpSp>
        </p:grpSp>
        <p:pic>
          <p:nvPicPr>
            <p:cNvPr id="26" name="Picture 4" descr="File:Facebook icon (black).svg - Wikimedia Common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4506261"/>
              <a:ext cx="279977" cy="2799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6" descr="Datei:CIS-A2K Instagram Icon (Black).svg – Wikipedia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4437" y="4501758"/>
              <a:ext cx="284480" cy="284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6984931" y="5808426"/>
            <a:ext cx="1380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Scan to access the full </a:t>
            </a:r>
          </a:p>
          <a:p>
            <a:pPr algn="ctr"/>
            <a:r>
              <a:rPr lang="en-US" sz="900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Guest Directory Service</a:t>
            </a:r>
            <a:endParaRPr lang="de-DE" sz="900" dirty="0">
              <a:latin typeface="Segoe UI Emoji" panose="020B05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316" y="5871684"/>
            <a:ext cx="245234" cy="245234"/>
          </a:xfrm>
          <a:prstGeom prst="rect">
            <a:avLst/>
          </a:prstGeom>
        </p:spPr>
      </p:pic>
      <p:pic>
        <p:nvPicPr>
          <p:cNvPr id="11" name="Picture 10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00B859F1-776B-32FA-A6B7-7A0F2040C3E7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09246" y="5719277"/>
            <a:ext cx="499000" cy="499000"/>
          </a:xfrm>
          <a:prstGeom prst="rect">
            <a:avLst/>
          </a:prstGeom>
        </p:spPr>
      </p:pic>
      <p:pic>
        <p:nvPicPr>
          <p:cNvPr id="12" name="Picture 1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F6BEEF2-2A65-A8AD-E601-E0F916CF919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746" y="342891"/>
            <a:ext cx="1191424" cy="674701"/>
          </a:xfrm>
          <a:prstGeom prst="rect">
            <a:avLst/>
          </a:prstGeom>
        </p:spPr>
      </p:pic>
      <p:pic>
        <p:nvPicPr>
          <p:cNvPr id="17" name="Picture 16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067200E1-0AFE-87D5-29A7-40E0816ADDC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87" y="5720816"/>
            <a:ext cx="491297" cy="491297"/>
          </a:xfrm>
          <a:prstGeom prst="rect">
            <a:avLst/>
          </a:prstGeom>
        </p:spPr>
      </p:pic>
      <p:pic>
        <p:nvPicPr>
          <p:cNvPr id="19" name="Picture 1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3B0FD679-80A2-FB57-3421-E0E01B2EE47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164" y="5720816"/>
            <a:ext cx="491298" cy="49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72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-28577"/>
            <a:ext cx="3371039" cy="688657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925" y="-28576"/>
            <a:ext cx="3412448" cy="688657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" y="-28576"/>
            <a:ext cx="3247619" cy="688657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8423" y="242886"/>
            <a:ext cx="3126698" cy="65389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" b="1" u="sng" dirty="0"/>
              <a:t>Bars </a:t>
            </a:r>
            <a:br>
              <a:rPr lang="en-US" sz="800" b="1" u="sng" dirty="0"/>
            </a:br>
            <a:r>
              <a:rPr lang="en-US" sz="800" b="1" dirty="0"/>
              <a:t>Cool down with a variety of cocktails, hot and cold drinks, local alcoholic, open throughout the day</a:t>
            </a:r>
            <a:r>
              <a:rPr lang="en-US" sz="800" dirty="0"/>
              <a:t> </a:t>
            </a:r>
            <a:br>
              <a:rPr lang="en-US" sz="800" b="1" i="1" u="sng" dirty="0"/>
            </a:br>
            <a:br>
              <a:rPr lang="en-US" sz="800" b="1" i="1" u="sng" dirty="0"/>
            </a:br>
            <a:r>
              <a:rPr lang="en-US" sz="800" b="1" i="1" u="sng" dirty="0"/>
              <a:t>Lobby Bar </a:t>
            </a:r>
            <a:endParaRPr lang="en-US" sz="800" dirty="0"/>
          </a:p>
          <a:p>
            <a:pPr marL="0" indent="0" algn="ctr">
              <a:buNone/>
            </a:pPr>
            <a:r>
              <a:rPr lang="en-US" sz="800" dirty="0"/>
              <a:t>from 10:00 till 00:00 (all inclusive)</a:t>
            </a:r>
            <a:br>
              <a:rPr lang="en-US" sz="800" dirty="0"/>
            </a:br>
            <a:endParaRPr lang="en-US" sz="800" dirty="0"/>
          </a:p>
          <a:p>
            <a:pPr marL="0" indent="0" algn="ctr">
              <a:buNone/>
            </a:pPr>
            <a:r>
              <a:rPr lang="en-US" sz="800" b="1" i="1" u="sng" dirty="0"/>
              <a:t>Terrace bar</a:t>
            </a:r>
            <a:endParaRPr lang="en-US" sz="800" dirty="0"/>
          </a:p>
          <a:p>
            <a:pPr marL="0" indent="0" algn="ctr">
              <a:buNone/>
            </a:pPr>
            <a:r>
              <a:rPr lang="en-US" sz="800" dirty="0"/>
              <a:t>Beverages from 18:00 till 23:00</a:t>
            </a:r>
            <a:br>
              <a:rPr lang="en-US" sz="800" dirty="0"/>
            </a:br>
            <a:endParaRPr lang="en-US" sz="800" dirty="0"/>
          </a:p>
          <a:p>
            <a:pPr marL="0" indent="0" algn="ctr">
              <a:buNone/>
            </a:pPr>
            <a:r>
              <a:rPr lang="en-US" sz="800" b="1" i="1" u="sng" dirty="0"/>
              <a:t>Pool bar</a:t>
            </a:r>
            <a:endParaRPr lang="en-US" sz="800" dirty="0"/>
          </a:p>
          <a:p>
            <a:pPr marL="0" indent="0" algn="ctr">
              <a:buNone/>
            </a:pPr>
            <a:r>
              <a:rPr lang="en-US" sz="800" dirty="0"/>
              <a:t>Beverages from 10:00 till sunset</a:t>
            </a:r>
          </a:p>
          <a:p>
            <a:pPr marL="0" indent="0" algn="ctr" rtl="1">
              <a:buNone/>
            </a:pPr>
            <a:r>
              <a:rPr lang="en-US" sz="800" b="1" u="sng" dirty="0"/>
              <a:t>Beach &amp; EAT &amp; GO Snacks Bar</a:t>
            </a:r>
            <a:r>
              <a:rPr lang="en-US" sz="800" b="1" dirty="0"/>
              <a:t> </a:t>
            </a:r>
          </a:p>
          <a:p>
            <a:pPr marL="0" indent="0" algn="ctr" rtl="1">
              <a:buNone/>
            </a:pPr>
            <a:r>
              <a:rPr lang="en-US" sz="800" dirty="0"/>
              <a:t>Beverages from 10:00 till sunset</a:t>
            </a:r>
          </a:p>
          <a:p>
            <a:pPr marL="0" indent="0" algn="ctr">
              <a:buNone/>
            </a:pPr>
            <a:r>
              <a:rPr lang="en-US" sz="800" dirty="0"/>
              <a:t>Snacks from 10.00 till 12.00</a:t>
            </a:r>
          </a:p>
          <a:p>
            <a:pPr marL="0" indent="0" algn="ctr">
              <a:buNone/>
            </a:pPr>
            <a:r>
              <a:rPr lang="en-US" sz="800" dirty="0"/>
              <a:t>Then from 15:00 till 16:00</a:t>
            </a:r>
            <a:br>
              <a:rPr lang="en-US" sz="800" dirty="0"/>
            </a:br>
            <a:r>
              <a:rPr lang="en-US" sz="800" dirty="0"/>
              <a:t> </a:t>
            </a:r>
            <a:endParaRPr lang="en-US" sz="800" b="1" dirty="0"/>
          </a:p>
          <a:p>
            <a:pPr marL="0" indent="0" algn="ctr">
              <a:buNone/>
            </a:pPr>
            <a:r>
              <a:rPr lang="en-US" sz="800" b="1" u="sng" dirty="0"/>
              <a:t>Mondo Main Restaurant</a:t>
            </a:r>
            <a:r>
              <a:rPr lang="en-US" sz="800" b="1" dirty="0"/>
              <a:t> </a:t>
            </a:r>
            <a:br>
              <a:rPr lang="en-US" sz="800" b="1" dirty="0"/>
            </a:br>
            <a:r>
              <a:rPr lang="en-US" sz="800" dirty="0"/>
              <a:t>Serving open international buffet (breakfast-lunch &amp; dinner with different themes night) </a:t>
            </a:r>
            <a:br>
              <a:rPr lang="en-US" sz="800" dirty="0"/>
            </a:br>
            <a:br>
              <a:rPr lang="en-US" sz="800" dirty="0"/>
            </a:br>
            <a:r>
              <a:rPr lang="en-US" sz="800" dirty="0"/>
              <a:t>Breakfast:   from 07:00 to 10:00 </a:t>
            </a:r>
          </a:p>
          <a:p>
            <a:pPr marL="0" indent="0" algn="ctr">
              <a:buNone/>
            </a:pPr>
            <a:r>
              <a:rPr lang="en-US" sz="800" dirty="0"/>
              <a:t>(Nonalcoholic drinks are  available at breakfast)</a:t>
            </a:r>
          </a:p>
          <a:p>
            <a:pPr marL="0" indent="0" algn="ctr">
              <a:buNone/>
            </a:pPr>
            <a:r>
              <a:rPr lang="en-US" sz="800" dirty="0"/>
              <a:t> .Lunch from 12:30 till 15:00.(for late arrivals)</a:t>
            </a:r>
          </a:p>
          <a:p>
            <a:pPr marL="0" indent="0" algn="ctr">
              <a:buNone/>
            </a:pPr>
            <a:r>
              <a:rPr lang="en-US" sz="800" dirty="0"/>
              <a:t>Dinner from 19:00 to 21:30.                  </a:t>
            </a:r>
          </a:p>
          <a:p>
            <a:pPr marL="0" indent="0" algn="ctr">
              <a:buNone/>
            </a:pPr>
            <a:r>
              <a:rPr lang="en-US" sz="800" dirty="0"/>
              <a:t> </a:t>
            </a:r>
            <a:endParaRPr lang="en-US" sz="800" b="1" dirty="0"/>
          </a:p>
          <a:p>
            <a:pPr marL="0" indent="0" algn="ctr">
              <a:buNone/>
            </a:pPr>
            <a:r>
              <a:rPr lang="en-US" sz="800" b="1" dirty="0"/>
              <a:t>Italian Restaurant </a:t>
            </a:r>
            <a:endParaRPr lang="en-US" sz="800" dirty="0"/>
          </a:p>
          <a:p>
            <a:pPr marL="0" indent="0" algn="ctr">
              <a:buNone/>
            </a:pPr>
            <a:r>
              <a:rPr lang="en-US" sz="800" dirty="0"/>
              <a:t>Early Breakfast from 00:00 till 07:00 </a:t>
            </a:r>
          </a:p>
          <a:p>
            <a:pPr marL="0" indent="0" algn="ctr">
              <a:buNone/>
            </a:pPr>
            <a:r>
              <a:rPr lang="en-US" sz="800" dirty="0"/>
              <a:t>late dinner from 10:00 till 00:00 </a:t>
            </a:r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800" b="1" i="1" u="sng" dirty="0"/>
              <a:t>Ala cart  Restaurants </a:t>
            </a:r>
            <a:br>
              <a:rPr lang="en-US" sz="800" b="1" i="1" u="sng" dirty="0"/>
            </a:br>
            <a:br>
              <a:rPr lang="en-US" sz="800" b="1" i="1" u="sng" dirty="0"/>
            </a:br>
            <a:r>
              <a:rPr lang="en-US" sz="800" i="1" dirty="0"/>
              <a:t>free of charge .. </a:t>
            </a:r>
            <a:r>
              <a:rPr lang="en-US" sz="800" dirty="0"/>
              <a:t>from 19:00 till 21:00</a:t>
            </a:r>
            <a:br>
              <a:rPr lang="en-US" sz="800" dirty="0"/>
            </a:br>
            <a:r>
              <a:rPr lang="en-US" sz="800" dirty="0"/>
              <a:t>(please make your reservation  for the same day</a:t>
            </a:r>
          </a:p>
          <a:p>
            <a:pPr marL="0" indent="0" algn="ctr">
              <a:buNone/>
            </a:pPr>
            <a:r>
              <a:rPr lang="en-US" sz="800" dirty="0"/>
              <a:t>With guest relation employee from 09:00 till complete)</a:t>
            </a:r>
          </a:p>
          <a:p>
            <a:pPr marL="0" indent="0" algn="ctr">
              <a:buNone/>
            </a:pPr>
            <a:r>
              <a:rPr lang="en-US" sz="800" b="1" dirty="0"/>
              <a:t>once per stay in one of the restaurants</a:t>
            </a:r>
          </a:p>
          <a:p>
            <a:pPr algn="ctr"/>
            <a:endParaRPr lang="en-US" sz="800" dirty="0"/>
          </a:p>
          <a:p>
            <a:pPr marL="0" indent="0" algn="ctr">
              <a:buNone/>
            </a:pPr>
            <a:r>
              <a:rPr lang="en-US" sz="800" b="1" u="sng" dirty="0"/>
              <a:t>Italian:</a:t>
            </a:r>
            <a:r>
              <a:rPr lang="en-US" sz="800" b="1" dirty="0"/>
              <a:t> </a:t>
            </a:r>
            <a:r>
              <a:rPr lang="en-US" sz="800" dirty="0"/>
              <a:t>“La Mamma </a:t>
            </a:r>
            <a:r>
              <a:rPr lang="en-US" sz="800" dirty="0" err="1"/>
              <a:t>Resturant</a:t>
            </a:r>
            <a:r>
              <a:rPr lang="en-US" sz="800" dirty="0"/>
              <a:t>”</a:t>
            </a:r>
          </a:p>
          <a:p>
            <a:pPr marL="0" indent="0" algn="ctr">
              <a:buNone/>
            </a:pPr>
            <a:r>
              <a:rPr lang="en-US" sz="800" b="1" u="sng" dirty="0"/>
              <a:t>Lebanese</a:t>
            </a:r>
            <a:r>
              <a:rPr lang="en-US" sz="800" b="1" dirty="0"/>
              <a:t>: </a:t>
            </a:r>
            <a:r>
              <a:rPr lang="en-US" sz="800" dirty="0"/>
              <a:t>“</a:t>
            </a:r>
            <a:r>
              <a:rPr lang="en-US" sz="800" dirty="0" err="1"/>
              <a:t>Zaytona</a:t>
            </a:r>
            <a:r>
              <a:rPr lang="en-US" sz="800" dirty="0"/>
              <a:t> </a:t>
            </a:r>
            <a:r>
              <a:rPr lang="en-US" sz="800" dirty="0" err="1"/>
              <a:t>Resturant</a:t>
            </a:r>
            <a:r>
              <a:rPr lang="en-US" sz="800" dirty="0"/>
              <a:t>”</a:t>
            </a:r>
          </a:p>
          <a:p>
            <a:pPr marL="0" indent="0" algn="ctr">
              <a:buNone/>
            </a:pPr>
            <a:r>
              <a:rPr lang="en-US" sz="800" b="1" u="sng" dirty="0" err="1"/>
              <a:t>Mexixan</a:t>
            </a:r>
            <a:r>
              <a:rPr lang="en-US" sz="800" b="1" u="sng" dirty="0"/>
              <a:t> </a:t>
            </a:r>
            <a:r>
              <a:rPr lang="en-US" sz="800" b="1" dirty="0"/>
              <a:t>“</a:t>
            </a:r>
            <a:r>
              <a:rPr lang="en-US" sz="800" dirty="0" err="1"/>
              <a:t>pancho</a:t>
            </a:r>
            <a:r>
              <a:rPr lang="en-US" sz="800" dirty="0"/>
              <a:t> </a:t>
            </a:r>
            <a:r>
              <a:rPr lang="en-US" sz="800" dirty="0" err="1"/>
              <a:t>Resturant</a:t>
            </a:r>
            <a:r>
              <a:rPr lang="en-US" sz="800" b="1" dirty="0"/>
              <a:t>”</a:t>
            </a:r>
            <a:endParaRPr lang="en-US" sz="800" dirty="0"/>
          </a:p>
          <a:p>
            <a:pPr marL="0" indent="0" algn="ctr">
              <a:buNone/>
            </a:pPr>
            <a:r>
              <a:rPr lang="en-US" sz="800" b="1" u="sng" dirty="0"/>
              <a:t>Egyptian </a:t>
            </a:r>
            <a:r>
              <a:rPr lang="en-US" sz="800" b="1" dirty="0"/>
              <a:t>“</a:t>
            </a:r>
            <a:r>
              <a:rPr lang="en-US" sz="800" dirty="0" err="1"/>
              <a:t>Almasry</a:t>
            </a:r>
            <a:r>
              <a:rPr lang="en-US" sz="800" dirty="0"/>
              <a:t> </a:t>
            </a:r>
            <a:r>
              <a:rPr lang="en-US" sz="800" dirty="0" err="1"/>
              <a:t>Resturant</a:t>
            </a:r>
            <a:r>
              <a:rPr lang="en-US" sz="800" b="1" dirty="0"/>
              <a:t>”</a:t>
            </a:r>
            <a:endParaRPr lang="en-US" sz="800" dirty="0"/>
          </a:p>
          <a:p>
            <a:pPr marL="0" indent="0" algn="ctr">
              <a:buNone/>
            </a:pPr>
            <a:r>
              <a:rPr lang="en-US" sz="800" dirty="0"/>
              <a:t> </a:t>
            </a:r>
          </a:p>
          <a:p>
            <a:pPr marL="0" indent="0" algn="ctr">
              <a:buNone/>
            </a:pPr>
            <a:endParaRPr lang="en-US" sz="800" dirty="0">
              <a:solidFill>
                <a:prstClr val="black"/>
              </a:solidFill>
              <a:cs typeface="Calibri Light" panose="020F0302020204030204" pitchFamily="34" charset="0"/>
            </a:endParaRPr>
          </a:p>
          <a:p>
            <a:pPr marL="0" lvl="0" indent="0" algn="ctr">
              <a:buNone/>
            </a:pPr>
            <a:endParaRPr lang="en-US" sz="800" b="1" spc="100" dirty="0">
              <a:solidFill>
                <a:prstClr val="black"/>
              </a:solidFill>
              <a:cs typeface="Calibri Light" panose="020F030202020403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de-DE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3310218" y="457200"/>
            <a:ext cx="319337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Beach towels</a:t>
            </a:r>
            <a:br>
              <a:rPr lang="en-US" sz="800" b="1" u="sng" dirty="0"/>
            </a:br>
            <a:endParaRPr lang="en-US" sz="800" dirty="0"/>
          </a:p>
          <a:p>
            <a:pPr algn="ctr"/>
            <a:r>
              <a:rPr lang="en-US" sz="800" dirty="0"/>
              <a:t>you will find it in the room upon check in and will be changing upon request 15:00-16.00 by house keeper, </a:t>
            </a:r>
            <a:br>
              <a:rPr lang="en-US" sz="800" dirty="0"/>
            </a:br>
            <a:r>
              <a:rPr lang="en-US" sz="800" dirty="0"/>
              <a:t>By the check-out you must leave it at the room other wise lost towel will be charged by 10 €.  </a:t>
            </a:r>
            <a:br>
              <a:rPr lang="en-US" sz="800" dirty="0"/>
            </a:br>
            <a:br>
              <a:rPr lang="en-US" sz="800" dirty="0"/>
            </a:br>
            <a:r>
              <a:rPr lang="en-US" sz="800" b="1" u="sng" dirty="0"/>
              <a:t>Room key</a:t>
            </a:r>
            <a:br>
              <a:rPr lang="en-US" sz="800" dirty="0"/>
            </a:br>
            <a:r>
              <a:rPr lang="en-US" sz="800" dirty="0"/>
              <a:t>Lost room key will cost you 5 €    </a:t>
            </a:r>
            <a:br>
              <a:rPr lang="en-US" sz="800" b="1" dirty="0"/>
            </a:br>
            <a:endParaRPr lang="en-US" sz="800" dirty="0"/>
          </a:p>
          <a:p>
            <a:pPr algn="ctr"/>
            <a:r>
              <a:rPr lang="en-US" sz="800" b="1" i="1" u="sng" dirty="0"/>
              <a:t>Continental Breakfast &amp; Lunch Boxes</a:t>
            </a:r>
            <a:br>
              <a:rPr lang="en-US" sz="800" b="1" i="1" u="sng" dirty="0"/>
            </a:br>
            <a:endParaRPr lang="en-US" sz="800" b="1" dirty="0"/>
          </a:p>
          <a:p>
            <a:pPr algn="ctr"/>
            <a:r>
              <a:rPr lang="en-US" sz="800" dirty="0"/>
              <a:t>Please reserve your continental breakfast (10:00 till 19:00 At Reception )one day in advance. </a:t>
            </a:r>
            <a:br>
              <a:rPr lang="en-US" sz="800" dirty="0"/>
            </a:br>
            <a:r>
              <a:rPr lang="en-US" sz="800" dirty="0"/>
              <a:t>For Lunch Boxes, please make your order one day in advance till maximum 20:00 at the reception desk.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b="1" i="1" u="sng" dirty="0"/>
              <a:t>Fitness Room</a:t>
            </a:r>
            <a:endParaRPr lang="en-US" sz="800" dirty="0"/>
          </a:p>
          <a:p>
            <a:pPr algn="ctr"/>
            <a:r>
              <a:rPr lang="en-US" sz="800" dirty="0"/>
              <a:t>Gym is open from 09:00 till 18:00 located beside relaxing pool.</a:t>
            </a:r>
          </a:p>
          <a:p>
            <a:pPr algn="ctr"/>
            <a:br>
              <a:rPr lang="en-US" sz="800" b="1" i="1" u="sng" dirty="0"/>
            </a:br>
            <a:r>
              <a:rPr lang="en-US" sz="800" b="1" i="1" u="sng" dirty="0"/>
              <a:t>Dress Code &amp; Restaurant rules  Dinner </a:t>
            </a:r>
            <a:br>
              <a:rPr lang="en-US" sz="800" b="1" i="1" u="sng" dirty="0"/>
            </a:br>
            <a:br>
              <a:rPr lang="en-US" sz="800" b="1" i="1" dirty="0"/>
            </a:br>
            <a:r>
              <a:rPr lang="en-US" sz="800" b="1" dirty="0"/>
              <a:t>A</a:t>
            </a:r>
            <a:r>
              <a:rPr lang="en-US" sz="800" dirty="0"/>
              <a:t>s a courtesy to the other hotels, guests should wear a proper dress code on dinner time, smart casual wear and trousers for men must to be worn, during breakfast and lunch time shorts, T-shirts and sandals is a minimum standard </a:t>
            </a:r>
            <a:br>
              <a:rPr lang="en-US" sz="800" dirty="0"/>
            </a:br>
            <a:br>
              <a:rPr lang="en-US" sz="800" dirty="0"/>
            </a:br>
            <a:r>
              <a:rPr lang="en-US" sz="800" b="1" dirty="0"/>
              <a:t>Management will always advise guests of the dress code regulations when needed and expect cooperation in order to maintain the standards of quality in the property.  </a:t>
            </a:r>
            <a:br>
              <a:rPr lang="en-US" sz="800" b="1" dirty="0"/>
            </a:br>
            <a:endParaRPr lang="en-US" sz="800" dirty="0"/>
          </a:p>
          <a:p>
            <a:pPr algn="ctr"/>
            <a:r>
              <a:rPr lang="en-US" sz="800" b="1" u="sng" dirty="0"/>
              <a:t>Swimming Pools &amp; Beach</a:t>
            </a:r>
            <a:r>
              <a:rPr lang="en-US" sz="800" dirty="0"/>
              <a:t> </a:t>
            </a:r>
            <a:br>
              <a:rPr lang="en-US" sz="800" dirty="0"/>
            </a:br>
            <a:r>
              <a:rPr lang="en-US" sz="800" dirty="0"/>
              <a:t>from 09:00 till sunset (swimming are prohibited after sunset for your safety) . 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b="1" u="sng" dirty="0"/>
              <a:t>Animation &amp; Entertainment:</a:t>
            </a:r>
            <a:br>
              <a:rPr lang="en-US" sz="800" dirty="0"/>
            </a:br>
            <a:r>
              <a:rPr lang="en-US" sz="800" dirty="0"/>
              <a:t>soft animation team all throughout the day offering a wide variety of activities and entertainment.</a:t>
            </a:r>
            <a:br>
              <a:rPr lang="en-US" sz="800" b="1" dirty="0"/>
            </a:br>
            <a:br>
              <a:rPr lang="en-US" sz="800" b="1" dirty="0"/>
            </a:br>
            <a:r>
              <a:rPr lang="en-US" sz="800" b="1" u="sng" dirty="0"/>
              <a:t>Aqua Park </a:t>
            </a:r>
            <a:br>
              <a:rPr lang="en-US" sz="800" dirty="0"/>
            </a:br>
            <a:r>
              <a:rPr lang="en-US" sz="800" dirty="0"/>
              <a:t>from 10:00 till 12:00 &amp; from 15:00 till 17:00.</a:t>
            </a:r>
            <a:br>
              <a:rPr lang="en-US" sz="800" dirty="0"/>
            </a:br>
            <a:br>
              <a:rPr lang="en-US" sz="800" dirty="0"/>
            </a:br>
            <a:r>
              <a:rPr lang="en-US" sz="800" b="1" u="sng" dirty="0"/>
              <a:t>Children Kids' Club </a:t>
            </a:r>
            <a:br>
              <a:rPr lang="en-US" sz="800" dirty="0"/>
            </a:br>
            <a:r>
              <a:rPr lang="en-US" sz="800" dirty="0"/>
              <a:t>with animation team.   /From 10.00 till 15.00</a:t>
            </a:r>
          </a:p>
          <a:p>
            <a:pPr algn="ctr"/>
            <a:r>
              <a:rPr lang="en-US" sz="800" dirty="0"/>
              <a:t> </a:t>
            </a:r>
            <a:br>
              <a:rPr lang="en-US" sz="800" dirty="0"/>
            </a:br>
            <a:r>
              <a:rPr lang="en-US" sz="800" b="1" u="sng" dirty="0"/>
              <a:t>Diving &amp;Water Sports</a:t>
            </a:r>
            <a:br>
              <a:rPr lang="en-US" sz="800" b="1" dirty="0"/>
            </a:br>
            <a:r>
              <a:rPr lang="en-US" sz="800" b="1" dirty="0"/>
              <a:t>with diving &amp; aqua center with extra charge</a:t>
            </a:r>
            <a:endParaRPr lang="en-US" sz="800" dirty="0"/>
          </a:p>
          <a:p>
            <a:pPr algn="ctr"/>
            <a:r>
              <a:rPr lang="en-US" sz="800" kern="1400" dirty="0">
                <a:solidFill>
                  <a:srgbClr val="000000"/>
                </a:solidFill>
              </a:rPr>
              <a:t> </a:t>
            </a:r>
            <a:endParaRPr lang="en-US" sz="800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01896" y="614363"/>
            <a:ext cx="27432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800" b="1" u="sng" dirty="0"/>
          </a:p>
          <a:p>
            <a:pPr algn="ctr"/>
            <a:r>
              <a:rPr lang="en-US" sz="800" b="1" dirty="0"/>
              <a:t>Aqua Mondo Resort Management team wishes you a pleasant stay</a:t>
            </a:r>
            <a:r>
              <a:rPr lang="en-US" sz="800" dirty="0"/>
              <a:t> 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endParaRPr lang="en-US" sz="800" b="1" u="sng" dirty="0"/>
          </a:p>
          <a:p>
            <a:pPr algn="ctr"/>
            <a:r>
              <a:rPr lang="en-US" sz="800" b="1" u="sng" dirty="0"/>
              <a:t>RESORT REFERENCE GUIDE</a:t>
            </a:r>
            <a:endParaRPr lang="en-US" sz="800" dirty="0"/>
          </a:p>
          <a:p>
            <a:pPr algn="ctr"/>
            <a:r>
              <a:rPr lang="en-US" sz="800" dirty="0"/>
              <a:t>KM 8 </a:t>
            </a:r>
            <a:r>
              <a:rPr lang="en-US" sz="800" dirty="0" err="1"/>
              <a:t>Safaga</a:t>
            </a:r>
            <a:r>
              <a:rPr lang="en-US" sz="800" dirty="0"/>
              <a:t> Road – Soma Bay – </a:t>
            </a:r>
            <a:r>
              <a:rPr lang="en-US" sz="800" dirty="0" err="1"/>
              <a:t>Hurghada</a:t>
            </a:r>
            <a:r>
              <a:rPr lang="en-US" sz="800" dirty="0"/>
              <a:t> - Egypt</a:t>
            </a:r>
          </a:p>
          <a:p>
            <a:pPr algn="ctr"/>
            <a:r>
              <a:rPr lang="en-US" sz="800" dirty="0"/>
              <a:t>Phone: 002 065 3260140                                            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dirty="0"/>
              <a:t> 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622373" y="2041525"/>
            <a:ext cx="2914650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b="1" u="sng" dirty="0"/>
              <a:t>GENERAL INFORMATIONS</a:t>
            </a:r>
            <a:endParaRPr lang="en-US" sz="800" dirty="0"/>
          </a:p>
          <a:p>
            <a:pPr algn="ctr"/>
            <a:r>
              <a:rPr lang="en-US" sz="800" dirty="0"/>
              <a:t>	</a:t>
            </a:r>
            <a:br>
              <a:rPr lang="en-US" sz="800" dirty="0"/>
            </a:br>
            <a:r>
              <a:rPr lang="en-US" sz="800" b="1" u="sng" dirty="0"/>
              <a:t>CHECK IN: 15:00           </a:t>
            </a:r>
            <a:r>
              <a:rPr lang="en-US" sz="800" b="1" dirty="0"/>
              <a:t> </a:t>
            </a:r>
            <a:r>
              <a:rPr lang="en-US" sz="800" b="1" u="sng" dirty="0"/>
              <a:t>CHECK OUT: 12:00 NOON</a:t>
            </a:r>
            <a:br>
              <a:rPr lang="en-US" sz="800" b="1" u="sng" dirty="0"/>
            </a:br>
            <a:r>
              <a:rPr lang="en-US" sz="800" dirty="0"/>
              <a:t>	</a:t>
            </a:r>
          </a:p>
          <a:p>
            <a:pPr algn="ctr"/>
            <a:r>
              <a:rPr lang="en-US" sz="800" dirty="0"/>
              <a:t>*For any explanations: please call reception desk on (0) available 24 hours </a:t>
            </a:r>
            <a:br>
              <a:rPr lang="en-US" sz="800" dirty="0"/>
            </a:br>
            <a:br>
              <a:rPr lang="en-US" sz="800" dirty="0"/>
            </a:br>
            <a:r>
              <a:rPr lang="en-US" sz="800" dirty="0"/>
              <a:t> *</a:t>
            </a:r>
            <a:r>
              <a:rPr lang="en-US" sz="800" b="1" dirty="0"/>
              <a:t>if you want to extend the room till 15:00 will cost you 15 € and till 18:00 will cost you 30 €</a:t>
            </a:r>
            <a:r>
              <a:rPr lang="en-US" sz="800" dirty="0"/>
              <a:t> </a:t>
            </a:r>
            <a:br>
              <a:rPr lang="en-US" sz="800" dirty="0"/>
            </a:br>
            <a:endParaRPr lang="en-US" sz="800" dirty="0"/>
          </a:p>
          <a:p>
            <a:pPr algn="ctr"/>
            <a:r>
              <a:rPr lang="en-US" sz="800" dirty="0"/>
              <a:t>*</a:t>
            </a:r>
            <a:r>
              <a:rPr lang="en-US" sz="800" b="1" dirty="0"/>
              <a:t>Check out policy : Room key and bracelet must be delivered to the reception on last day at 12:00 midday,</a:t>
            </a:r>
            <a:r>
              <a:rPr lang="en-US" sz="800" dirty="0"/>
              <a:t> </a:t>
            </a:r>
            <a:br>
              <a:rPr lang="en-US" sz="800" dirty="0"/>
            </a:br>
            <a:br>
              <a:rPr lang="en-US" sz="800" dirty="0"/>
            </a:br>
            <a:r>
              <a:rPr lang="en-US" sz="800" dirty="0"/>
              <a:t> Help us to reduce the water usage in Egypt by using your beach towel more than once. Thank You For Helping Us Conserve The Earth’s Vital Resources.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708098" y="4200524"/>
            <a:ext cx="29146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b="1" i="1" u="sng" dirty="0"/>
              <a:t>Guest Relations</a:t>
            </a:r>
            <a:endParaRPr lang="en-US" sz="800" b="1" dirty="0"/>
          </a:p>
          <a:p>
            <a:pPr algn="ctr"/>
            <a:r>
              <a:rPr lang="en-US" sz="800" dirty="0"/>
              <a:t>Guest Relations desk is located next to the reception desk</a:t>
            </a:r>
            <a:endParaRPr lang="en-US" sz="800" b="1" dirty="0"/>
          </a:p>
          <a:p>
            <a:pPr algn="ctr"/>
            <a:r>
              <a:rPr lang="en-US" sz="800" i="1" u="sng" dirty="0"/>
              <a:t> </a:t>
            </a:r>
            <a:endParaRPr lang="en-US" sz="800" b="1" dirty="0"/>
          </a:p>
          <a:p>
            <a:pPr algn="ctr"/>
            <a:r>
              <a:rPr lang="en-US" sz="800" b="1" i="1" u="sng" dirty="0"/>
              <a:t>Safety Deposit Boxes</a:t>
            </a:r>
            <a:endParaRPr lang="en-US" sz="800" b="1" dirty="0"/>
          </a:p>
          <a:p>
            <a:pPr algn="ctr"/>
            <a:r>
              <a:rPr lang="en-US" sz="800" dirty="0"/>
              <a:t>Safety deposit boxes are provided without charge in the rooms. The hotel management takes no </a:t>
            </a:r>
            <a:br>
              <a:rPr lang="en-US" sz="800" dirty="0"/>
            </a:br>
            <a:r>
              <a:rPr lang="en-US" sz="800" dirty="0"/>
              <a:t>responsibility for any valuables left in guest rooms. nor towels which left in public areas, beach and swimming pools</a:t>
            </a:r>
            <a:br>
              <a:rPr lang="en-US" sz="800" dirty="0"/>
            </a:br>
            <a:endParaRPr lang="en-US" sz="800" dirty="0"/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b="1" i="1" u="sng" dirty="0"/>
              <a:t>Hotel Doctor</a:t>
            </a:r>
            <a:endParaRPr lang="en-US" sz="800" b="1" dirty="0"/>
          </a:p>
          <a:p>
            <a:pPr algn="ctr"/>
            <a:r>
              <a:rPr lang="en-US" sz="800" dirty="0"/>
              <a:t>The hotel doctor is 24h a day available for emergency cases through the reception desk.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b="1" dirty="0"/>
              <a:t> </a:t>
            </a:r>
            <a:r>
              <a:rPr lang="en-US" sz="800" b="1" i="1" u="sng" dirty="0"/>
              <a:t>Internet</a:t>
            </a:r>
            <a:endParaRPr lang="en-US" sz="800" b="1" dirty="0"/>
          </a:p>
          <a:p>
            <a:pPr algn="ctr"/>
            <a:r>
              <a:rPr lang="en-US" sz="800" dirty="0"/>
              <a:t>WIFI internet is for free in the Lobby Area</a:t>
            </a:r>
            <a:br>
              <a:rPr lang="en-US" sz="800" dirty="0"/>
            </a:br>
            <a:endParaRPr lang="en-US" sz="800" dirty="0"/>
          </a:p>
          <a:p>
            <a:pPr algn="ctr"/>
            <a:r>
              <a:rPr lang="en-US" sz="800" b="1" u="sng" dirty="0"/>
              <a:t>All inclusive program </a:t>
            </a:r>
            <a:endParaRPr lang="en-US" sz="800" dirty="0"/>
          </a:p>
          <a:p>
            <a:pPr algn="ctr"/>
            <a:r>
              <a:rPr lang="en-US" sz="800" b="1" u="sng" dirty="0"/>
              <a:t>10:00 till 00:00</a:t>
            </a:r>
            <a:endParaRPr lang="en-US" sz="800" dirty="0"/>
          </a:p>
          <a:p>
            <a:pPr algn="ctr"/>
            <a:r>
              <a:rPr lang="en-US" sz="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7509180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</TotalTime>
  <Words>873</Words>
  <Application>Microsoft Macintosh PowerPoint</Application>
  <PresentationFormat>A4 Paper (210x297 mm)</PresentationFormat>
  <Paragraphs>113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 Light</vt:lpstr>
      <vt:lpstr>Segoe UI Emoji</vt:lpstr>
      <vt:lpstr>Larissa</vt:lpstr>
      <vt:lpstr>PowerPoint Presentation</vt:lpstr>
      <vt:lpstr>PowerPoint Presentation</vt:lpstr>
    </vt:vector>
  </TitlesOfParts>
  <Company>FTI Touristik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Vetvitayavatana, Pichaya (MP Hotels)</dc:creator>
  <cp:lastModifiedBy>Nis 1A Travel</cp:lastModifiedBy>
  <cp:revision>49</cp:revision>
  <dcterms:created xsi:type="dcterms:W3CDTF">2023-01-12T12:11:02Z</dcterms:created>
  <dcterms:modified xsi:type="dcterms:W3CDTF">2024-02-26T11:36:43Z</dcterms:modified>
</cp:coreProperties>
</file>